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9D5CF0-D73C-4280-B734-834BBB987AA6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2B5EAD5-EA18-45BF-AC8C-AD3D8B84330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78424" cy="990600"/>
          </a:xfrm>
        </p:spPr>
        <p:txBody>
          <a:bodyPr/>
          <a:lstStyle/>
          <a:p>
            <a:r>
              <a:rPr lang="es-ES" dirty="0" smtClean="0"/>
              <a:t>STAINBACK Y STAINBACK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Definen la escuela inclusiva como aquella que educa a todos los estudiantes dentro de un único sistema educativo, proporcionándoles programas educativos apropiados, que sean estimulantes y adecuados a sus capacidades y necesidades, y cualquier apoyo o ayuda que tanto ellos como los profesores puedan necesitar para tener éxito.</a:t>
            </a:r>
          </a:p>
          <a:p>
            <a:endParaRPr lang="es-ES" dirty="0" smtClean="0"/>
          </a:p>
          <a:p>
            <a:endParaRPr lang="es-ES" dirty="0" smtClean="0"/>
          </a:p>
          <a:p>
            <a:pPr algn="ctr"/>
            <a:r>
              <a:rPr lang="es-ES" dirty="0" smtClean="0"/>
              <a:t>Se necesita un trabajo conjunto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3923928" y="4869160"/>
            <a:ext cx="108012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</TotalTime>
  <Words>60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Intermedio</vt:lpstr>
      <vt:lpstr>STAINBACK Y STAINBACK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STAINBACK Y STAINBACK</dc:title>
  <dc:creator>Familia</dc:creator>
  <cp:lastModifiedBy>Familia</cp:lastModifiedBy>
  <cp:revision>2</cp:revision>
  <dcterms:created xsi:type="dcterms:W3CDTF">2012-03-30T11:45:03Z</dcterms:created>
  <dcterms:modified xsi:type="dcterms:W3CDTF">2012-03-30T11:50:11Z</dcterms:modified>
</cp:coreProperties>
</file>